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Montaser Arabic Bold" charset="1" panose="00000800000000000000"/>
      <p:regular r:id="rId12"/>
    </p:embeddedFont>
    <p:embeddedFont>
      <p:font typeface="Canva Sans" charset="1" panose="020B0503030501040103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F0404">
                <a:alpha val="100000"/>
              </a:srgbClr>
            </a:gs>
            <a:gs pos="25000">
              <a:srgbClr val="000000">
                <a:alpha val="100000"/>
              </a:srgbClr>
            </a:gs>
            <a:gs pos="50000">
              <a:srgbClr val="141414">
                <a:alpha val="100000"/>
              </a:srgbClr>
            </a:gs>
            <a:gs pos="75000">
              <a:srgbClr val="A40000">
                <a:alpha val="100000"/>
              </a:srgbClr>
            </a:gs>
            <a:gs pos="100000">
              <a:srgbClr val="92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703859" y="-5442559"/>
            <a:ext cx="8708571" cy="8229600"/>
          </a:xfrm>
          <a:custGeom>
            <a:avLst/>
            <a:gdLst/>
            <a:ahLst/>
            <a:cxnLst/>
            <a:rect r="r" b="b" t="t" l="l"/>
            <a:pathLst>
              <a:path h="8229600" w="8708571">
                <a:moveTo>
                  <a:pt x="0" y="0"/>
                </a:moveTo>
                <a:lnTo>
                  <a:pt x="8708571" y="0"/>
                </a:lnTo>
                <a:lnTo>
                  <a:pt x="87085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45802" y="2787041"/>
            <a:ext cx="10684395" cy="8229600"/>
          </a:xfrm>
          <a:custGeom>
            <a:avLst/>
            <a:gdLst/>
            <a:ahLst/>
            <a:cxnLst/>
            <a:rect r="r" b="b" t="t" l="l"/>
            <a:pathLst>
              <a:path h="8229600" w="10684395">
                <a:moveTo>
                  <a:pt x="0" y="0"/>
                </a:moveTo>
                <a:lnTo>
                  <a:pt x="10684396" y="0"/>
                </a:lnTo>
                <a:lnTo>
                  <a:pt x="106843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29776" y="4259139"/>
            <a:ext cx="13391646" cy="1433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36"/>
              </a:lnSpc>
            </a:pPr>
            <a:r>
              <a:rPr lang="en-US" b="true" sz="12018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VISTAS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738641" y="5925391"/>
            <a:ext cx="9973916" cy="631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4"/>
              </a:lnSpc>
              <a:spcBef>
                <a:spcPct val="0"/>
              </a:spcBef>
            </a:pPr>
            <a:r>
              <a:rPr lang="en-US" sz="364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Jhon Mario Diaz Feliciano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F0404">
                <a:alpha val="100000"/>
              </a:srgbClr>
            </a:gs>
            <a:gs pos="25000">
              <a:srgbClr val="000000">
                <a:alpha val="100000"/>
              </a:srgbClr>
            </a:gs>
            <a:gs pos="50000">
              <a:srgbClr val="141414">
                <a:alpha val="100000"/>
              </a:srgbClr>
            </a:gs>
            <a:gs pos="75000">
              <a:srgbClr val="A40000">
                <a:alpha val="100000"/>
              </a:srgbClr>
            </a:gs>
            <a:gs pos="100000">
              <a:srgbClr val="92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03947" y="1028700"/>
            <a:ext cx="7088581" cy="8229600"/>
          </a:xfrm>
          <a:custGeom>
            <a:avLst/>
            <a:gdLst/>
            <a:ahLst/>
            <a:cxnLst/>
            <a:rect r="r" b="b" t="t" l="l"/>
            <a:pathLst>
              <a:path h="8229600" w="7088581">
                <a:moveTo>
                  <a:pt x="0" y="0"/>
                </a:moveTo>
                <a:lnTo>
                  <a:pt x="7088581" y="0"/>
                </a:lnTo>
                <a:lnTo>
                  <a:pt x="708858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886502" y="0"/>
            <a:ext cx="6349601" cy="9712583"/>
          </a:xfrm>
          <a:custGeom>
            <a:avLst/>
            <a:gdLst/>
            <a:ahLst/>
            <a:cxnLst/>
            <a:rect r="r" b="b" t="t" l="l"/>
            <a:pathLst>
              <a:path h="9712583" w="6349601">
                <a:moveTo>
                  <a:pt x="0" y="0"/>
                </a:moveTo>
                <a:lnTo>
                  <a:pt x="6349601" y="0"/>
                </a:lnTo>
                <a:lnTo>
                  <a:pt x="6349601" y="9712583"/>
                </a:lnTo>
                <a:lnTo>
                  <a:pt x="0" y="97125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78827" y="3314902"/>
            <a:ext cx="11929829" cy="569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33"/>
              </a:lnSpc>
              <a:spcBef>
                <a:spcPct val="0"/>
              </a:spcBef>
            </a:pPr>
            <a:r>
              <a:rPr lang="en-US" b="true" sz="4806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CASOS DE USO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F0404">
                <a:alpha val="100000"/>
              </a:srgbClr>
            </a:gs>
            <a:gs pos="25000">
              <a:srgbClr val="000000">
                <a:alpha val="100000"/>
              </a:srgbClr>
            </a:gs>
            <a:gs pos="50000">
              <a:srgbClr val="141414">
                <a:alpha val="100000"/>
              </a:srgbClr>
            </a:gs>
            <a:gs pos="75000">
              <a:srgbClr val="A40000">
                <a:alpha val="100000"/>
              </a:srgbClr>
            </a:gs>
            <a:gs pos="100000">
              <a:srgbClr val="92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95300" y="1028700"/>
            <a:ext cx="7266240" cy="8229600"/>
          </a:xfrm>
          <a:custGeom>
            <a:avLst/>
            <a:gdLst/>
            <a:ahLst/>
            <a:cxnLst/>
            <a:rect r="r" b="b" t="t" l="l"/>
            <a:pathLst>
              <a:path h="8229600" w="7266240">
                <a:moveTo>
                  <a:pt x="0" y="0"/>
                </a:moveTo>
                <a:lnTo>
                  <a:pt x="7266240" y="0"/>
                </a:lnTo>
                <a:lnTo>
                  <a:pt x="72662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67448" y="1383719"/>
            <a:ext cx="12894092" cy="8772539"/>
          </a:xfrm>
          <a:custGeom>
            <a:avLst/>
            <a:gdLst/>
            <a:ahLst/>
            <a:cxnLst/>
            <a:rect r="r" b="b" t="t" l="l"/>
            <a:pathLst>
              <a:path h="8772539" w="12894092">
                <a:moveTo>
                  <a:pt x="0" y="0"/>
                </a:moveTo>
                <a:lnTo>
                  <a:pt x="12894092" y="0"/>
                </a:lnTo>
                <a:lnTo>
                  <a:pt x="12894092" y="8772538"/>
                </a:lnTo>
                <a:lnTo>
                  <a:pt x="0" y="87725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41" r="0" b="-34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23061" y="459205"/>
            <a:ext cx="11929829" cy="569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33"/>
              </a:lnSpc>
              <a:spcBef>
                <a:spcPct val="0"/>
              </a:spcBef>
            </a:pPr>
            <a:r>
              <a:rPr lang="en-US" b="true" sz="4806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DIAGRAMA DE CLASES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F0404">
                <a:alpha val="100000"/>
              </a:srgbClr>
            </a:gs>
            <a:gs pos="25000">
              <a:srgbClr val="000000">
                <a:alpha val="100000"/>
              </a:srgbClr>
            </a:gs>
            <a:gs pos="50000">
              <a:srgbClr val="141414">
                <a:alpha val="100000"/>
              </a:srgbClr>
            </a:gs>
            <a:gs pos="75000">
              <a:srgbClr val="A40000">
                <a:alpha val="100000"/>
              </a:srgbClr>
            </a:gs>
            <a:gs pos="100000">
              <a:srgbClr val="92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315524" y="3327113"/>
            <a:ext cx="8713694" cy="8229600"/>
          </a:xfrm>
          <a:custGeom>
            <a:avLst/>
            <a:gdLst/>
            <a:ahLst/>
            <a:cxnLst/>
            <a:rect r="r" b="b" t="t" l="l"/>
            <a:pathLst>
              <a:path h="8229600" w="8713694">
                <a:moveTo>
                  <a:pt x="0" y="0"/>
                </a:moveTo>
                <a:lnTo>
                  <a:pt x="8713694" y="0"/>
                </a:lnTo>
                <a:lnTo>
                  <a:pt x="871369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356847" y="-5981914"/>
            <a:ext cx="8713694" cy="8229600"/>
          </a:xfrm>
          <a:custGeom>
            <a:avLst/>
            <a:gdLst/>
            <a:ahLst/>
            <a:cxnLst/>
            <a:rect r="r" b="b" t="t" l="l"/>
            <a:pathLst>
              <a:path h="8229600" w="8713694">
                <a:moveTo>
                  <a:pt x="0" y="0"/>
                </a:moveTo>
                <a:lnTo>
                  <a:pt x="8713694" y="0"/>
                </a:lnTo>
                <a:lnTo>
                  <a:pt x="871369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60046" y="1594132"/>
            <a:ext cx="14958521" cy="8021507"/>
          </a:xfrm>
          <a:custGeom>
            <a:avLst/>
            <a:gdLst/>
            <a:ahLst/>
            <a:cxnLst/>
            <a:rect r="r" b="b" t="t" l="l"/>
            <a:pathLst>
              <a:path h="8021507" w="14958521">
                <a:moveTo>
                  <a:pt x="0" y="0"/>
                </a:moveTo>
                <a:lnTo>
                  <a:pt x="14958521" y="0"/>
                </a:lnTo>
                <a:lnTo>
                  <a:pt x="14958521" y="8021507"/>
                </a:lnTo>
                <a:lnTo>
                  <a:pt x="0" y="80215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23061" y="459205"/>
            <a:ext cx="11929829" cy="569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33"/>
              </a:lnSpc>
              <a:spcBef>
                <a:spcPct val="0"/>
              </a:spcBef>
            </a:pPr>
            <a:r>
              <a:rPr lang="en-US" b="true" sz="4806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DIAGRAMA DE COMPONENTES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F0404">
                <a:alpha val="100000"/>
              </a:srgbClr>
            </a:gs>
            <a:gs pos="25000">
              <a:srgbClr val="000000">
                <a:alpha val="100000"/>
              </a:srgbClr>
            </a:gs>
            <a:gs pos="50000">
              <a:srgbClr val="141414">
                <a:alpha val="100000"/>
              </a:srgbClr>
            </a:gs>
            <a:gs pos="75000">
              <a:srgbClr val="A40000">
                <a:alpha val="100000"/>
              </a:srgbClr>
            </a:gs>
            <a:gs pos="100000">
              <a:srgbClr val="92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57400" y="-4739212"/>
            <a:ext cx="16230600" cy="7046054"/>
          </a:xfrm>
          <a:custGeom>
            <a:avLst/>
            <a:gdLst/>
            <a:ahLst/>
            <a:cxnLst/>
            <a:rect r="r" b="b" t="t" l="l"/>
            <a:pathLst>
              <a:path h="7046054" w="16230600">
                <a:moveTo>
                  <a:pt x="0" y="0"/>
                </a:moveTo>
                <a:lnTo>
                  <a:pt x="16230600" y="0"/>
                </a:lnTo>
                <a:lnTo>
                  <a:pt x="16230600" y="7046054"/>
                </a:lnTo>
                <a:lnTo>
                  <a:pt x="0" y="70460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26067" y="133936"/>
            <a:ext cx="8783175" cy="9974682"/>
          </a:xfrm>
          <a:custGeom>
            <a:avLst/>
            <a:gdLst/>
            <a:ahLst/>
            <a:cxnLst/>
            <a:rect r="r" b="b" t="t" l="l"/>
            <a:pathLst>
              <a:path h="9974682" w="8783175">
                <a:moveTo>
                  <a:pt x="0" y="0"/>
                </a:moveTo>
                <a:lnTo>
                  <a:pt x="8783175" y="0"/>
                </a:lnTo>
                <a:lnTo>
                  <a:pt x="8783175" y="9974682"/>
                </a:lnTo>
                <a:lnTo>
                  <a:pt x="0" y="99746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727" r="0" b="-272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836" y="2861005"/>
            <a:ext cx="5903026" cy="1309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907"/>
              </a:lnSpc>
              <a:spcBef>
                <a:spcPct val="0"/>
              </a:spcBef>
            </a:pPr>
            <a:r>
              <a:rPr lang="en-US" b="true" sz="5706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DIAGRAMA DE DESPLIEGUE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F0404">
                <a:alpha val="100000"/>
              </a:srgbClr>
            </a:gs>
            <a:gs pos="25000">
              <a:srgbClr val="000000">
                <a:alpha val="100000"/>
              </a:srgbClr>
            </a:gs>
            <a:gs pos="50000">
              <a:srgbClr val="141414">
                <a:alpha val="100000"/>
              </a:srgbClr>
            </a:gs>
            <a:gs pos="75000">
              <a:srgbClr val="A40000">
                <a:alpha val="100000"/>
              </a:srgbClr>
            </a:gs>
            <a:gs pos="100000">
              <a:srgbClr val="92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317693" y="-5464873"/>
            <a:ext cx="7755496" cy="8229600"/>
          </a:xfrm>
          <a:custGeom>
            <a:avLst/>
            <a:gdLst/>
            <a:ahLst/>
            <a:cxnLst/>
            <a:rect r="r" b="b" t="t" l="l"/>
            <a:pathLst>
              <a:path h="8229600" w="7755496">
                <a:moveTo>
                  <a:pt x="0" y="0"/>
                </a:moveTo>
                <a:lnTo>
                  <a:pt x="7755495" y="0"/>
                </a:lnTo>
                <a:lnTo>
                  <a:pt x="77554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91372" y="0"/>
            <a:ext cx="10785156" cy="10151528"/>
          </a:xfrm>
          <a:custGeom>
            <a:avLst/>
            <a:gdLst/>
            <a:ahLst/>
            <a:cxnLst/>
            <a:rect r="r" b="b" t="t" l="l"/>
            <a:pathLst>
              <a:path h="10151528" w="10785156">
                <a:moveTo>
                  <a:pt x="0" y="0"/>
                </a:moveTo>
                <a:lnTo>
                  <a:pt x="10785156" y="0"/>
                </a:lnTo>
                <a:lnTo>
                  <a:pt x="10785156" y="10151528"/>
                </a:lnTo>
                <a:lnTo>
                  <a:pt x="0" y="101515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2256" y="3736766"/>
            <a:ext cx="5277352" cy="1093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33"/>
              </a:lnSpc>
              <a:spcBef>
                <a:spcPct val="0"/>
              </a:spcBef>
            </a:pPr>
            <a:r>
              <a:rPr lang="en-US" b="true" sz="4806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DIAGRAMA DE SECUENCIA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DAGmKKgrSMw</dc:identifier>
  <dcterms:modified xsi:type="dcterms:W3CDTF">2011-08-01T06:04:30Z</dcterms:modified>
  <cp:revision>1</cp:revision>
  <dc:title>Presentación empresa de negocios futuristic rojo</dc:title>
</cp:coreProperties>
</file>

<file path=docProps/thumbnail.jpeg>
</file>